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ppt/_rels/presentation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media/image6.png" ContentType="image/png"/>
  <Override PartName="/ppt/media/image2.png" ContentType="image/png"/>
  <Override PartName="/ppt/media/image7.png" ContentType="image/png"/>
  <Override PartName="/ppt/media/image1.png" ContentType="image/png"/>
  <Override PartName="/ppt/media/image3.png" ContentType="image/png"/>
  <Override PartName="/ppt/media/image4.png" ContentType="image/png"/>
  <Override PartName="/ppt/media/image5.png" ContentType="image/png"/>
  <Override PartName="/ppt/presProps.xml" ContentType="application/vnd.openxmlformats-officedocument.presentationml.presPro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_rels/.rels" ContentType="application/vnd.openxmlformats-package.relationshi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6858000" cy="9906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B86E916-9828-4579-BF4D-6BEFD714D6D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617184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52754DA-1066-4473-B3FF-787E8D155A0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208E5B9-62D5-468D-BFC1-17CBF2F2F165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198720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2429640" y="2317680"/>
            <a:ext cx="198720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4516560" y="2317680"/>
            <a:ext cx="198720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342720" y="5318280"/>
            <a:ext cx="198720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2429640" y="5318280"/>
            <a:ext cx="198720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4516560" y="5318280"/>
            <a:ext cx="198720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BB111A8-83EA-4AB8-88E7-86BD1C07D1C4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D29E038-0629-42AB-8438-8D2DC5CD792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492A902-8D04-420A-B4D6-E4A7C317DC9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AC84B9B-F1D7-4F32-BDE8-FF201069612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EF512E9-C403-4CA2-B6F6-A21667CC3E2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342720" y="394920"/>
            <a:ext cx="6171840" cy="7667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766ED87-9DE6-45DD-B2F5-C2DB798B5AB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14F487B-F763-4778-9E4D-765D42F8790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46E7437-00CE-4B69-A0B5-6C467DB7770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D614E5F-9931-4608-8311-27E8EA830A5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2271600" y="9181440"/>
            <a:ext cx="2313720" cy="526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ctr">
              <a:lnSpc>
                <a:spcPct val="100000"/>
              </a:lnSpc>
              <a:buNone/>
              <a:defRPr b="0" lang="ru-RU" sz="1400" spc="-1" strike="noStrike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ru-RU" sz="1400" spc="-1" strike="noStrike">
                <a:latin typeface="Times New Roman"/>
              </a:rPr>
              <a:t>&lt;нижний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4843440" y="9181440"/>
            <a:ext cx="1542240" cy="526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>
              <a:lnSpc>
                <a:spcPct val="100000"/>
              </a:lnSpc>
              <a:buNone/>
              <a:defRPr b="0" lang="ru-RU" sz="2400" spc="-1" strike="noStrike">
                <a:latin typeface="Times New Roman"/>
              </a:defRPr>
            </a:lvl1pPr>
          </a:lstStyle>
          <a:p>
            <a:pPr>
              <a:lnSpc>
                <a:spcPct val="100000"/>
              </a:lnSpc>
              <a:buNone/>
            </a:pPr>
            <a:fld id="{D8569DD2-56EE-4E58-A23F-AE301A83FD3D}" type="slidenum">
              <a:rPr b="0" lang="ru-RU" sz="2400" spc="-1" strike="noStrike">
                <a:latin typeface="Times New Roman"/>
              </a:rPr>
              <a:t>&lt;номер&gt;</a:t>
            </a:fld>
            <a:endParaRPr b="0" lang="ru-RU" sz="24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471600" y="9181440"/>
            <a:ext cx="1542240" cy="526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>
              <a:defRPr b="0" lang="ru-RU" sz="1400" spc="-1" strike="noStrike">
                <a:latin typeface="Times New Roman"/>
              </a:defRPr>
            </a:lvl1pPr>
          </a:lstStyle>
          <a:p>
            <a:r>
              <a:rPr b="0" lang="ru-RU" sz="1400" spc="-1" strike="noStrike">
                <a:latin typeface="Times New Roman"/>
              </a:rPr>
              <a:t>&lt;дата/время&gt;</a:t>
            </a:r>
            <a:endParaRPr b="0" lang="ru-RU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Рисунок 3" descr=""/>
          <p:cNvPicPr/>
          <p:nvPr/>
        </p:nvPicPr>
        <p:blipFill>
          <a:blip r:embed="rId1"/>
          <a:srcRect l="3548" t="1426" r="2513" b="4278"/>
          <a:stretch/>
        </p:blipFill>
        <p:spPr>
          <a:xfrm>
            <a:off x="0" y="0"/>
            <a:ext cx="6857280" cy="9905400"/>
          </a:xfrm>
          <a:prstGeom prst="rect">
            <a:avLst/>
          </a:prstGeom>
          <a:ln w="0">
            <a:noFill/>
          </a:ln>
        </p:spPr>
      </p:pic>
      <p:pic>
        <p:nvPicPr>
          <p:cNvPr id="40" name="Рисунок 5" descr=""/>
          <p:cNvPicPr/>
          <p:nvPr/>
        </p:nvPicPr>
        <p:blipFill>
          <a:blip r:embed="rId2"/>
          <a:stretch/>
        </p:blipFill>
        <p:spPr>
          <a:xfrm>
            <a:off x="3614040" y="538200"/>
            <a:ext cx="2547000" cy="681480"/>
          </a:xfrm>
          <a:prstGeom prst="rect">
            <a:avLst/>
          </a:prstGeom>
          <a:ln w="0">
            <a:noFill/>
          </a:ln>
        </p:spPr>
      </p:pic>
      <p:pic>
        <p:nvPicPr>
          <p:cNvPr id="41" name="Рисунок 12" descr=""/>
          <p:cNvPicPr/>
          <p:nvPr/>
        </p:nvPicPr>
        <p:blipFill>
          <a:blip r:embed="rId3"/>
          <a:stretch/>
        </p:blipFill>
        <p:spPr>
          <a:xfrm>
            <a:off x="696240" y="400320"/>
            <a:ext cx="1076400" cy="1076400"/>
          </a:xfrm>
          <a:prstGeom prst="rect">
            <a:avLst/>
          </a:prstGeom>
          <a:ln w="0">
            <a:noFill/>
          </a:ln>
        </p:spPr>
      </p:pic>
      <p:sp>
        <p:nvSpPr>
          <p:cNvPr id="42" name="TextBox 13"/>
          <p:cNvSpPr/>
          <p:nvPr/>
        </p:nvSpPr>
        <p:spPr>
          <a:xfrm>
            <a:off x="1289160" y="1859760"/>
            <a:ext cx="4278600" cy="1064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ru-RU" sz="3200" spc="-1" strike="noStrike">
                <a:solidFill>
                  <a:srgbClr val="171f38"/>
                </a:solidFill>
                <a:latin typeface="PT Astra Fact"/>
                <a:ea typeface="PT Astra Fact"/>
              </a:rPr>
              <a:t>СЕРТИФИКАТ</a:t>
            </a:r>
            <a:br>
              <a:rPr sz="3200"/>
            </a:br>
            <a:r>
              <a:rPr b="1" lang="ru-RU" sz="3200" spc="-1" strike="noStrike">
                <a:solidFill>
                  <a:srgbClr val="171f38"/>
                </a:solidFill>
                <a:latin typeface="PT Astra Fact"/>
                <a:ea typeface="PT Astra Fact"/>
              </a:rPr>
              <a:t>СОВМЕСТИМОСТИ</a:t>
            </a:r>
            <a:endParaRPr b="0" lang="ru-RU" sz="3200" spc="-1" strike="noStrike">
              <a:latin typeface="Arial"/>
            </a:endParaRPr>
          </a:p>
        </p:txBody>
      </p:sp>
      <p:sp>
        <p:nvSpPr>
          <p:cNvPr id="43" name="Прямая соединительная линия 4"/>
          <p:cNvSpPr/>
          <p:nvPr/>
        </p:nvSpPr>
        <p:spPr>
          <a:xfrm>
            <a:off x="697320" y="8256960"/>
            <a:ext cx="1761120" cy="360"/>
          </a:xfrm>
          <a:prstGeom prst="line">
            <a:avLst/>
          </a:prstGeom>
          <a:ln>
            <a:solidFill>
              <a:srgbClr val="171f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" name="CustomShape 6"/>
          <p:cNvSpPr/>
          <p:nvPr/>
        </p:nvSpPr>
        <p:spPr>
          <a:xfrm>
            <a:off x="697680" y="8422920"/>
            <a:ext cx="2106000" cy="609480"/>
          </a:xfrm>
          <a:prstGeom prst="rect">
            <a:avLst/>
          </a:prstGeom>
          <a:noFill/>
          <a:ln w="3175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>
              <a:lnSpc>
                <a:spcPct val="100000"/>
              </a:lnSpc>
              <a:spcAft>
                <a:spcPts val="601"/>
              </a:spcAft>
              <a:buNone/>
            </a:pPr>
            <a:r>
              <a:rPr b="0" lang="ru-RU" sz="900" spc="-1" strike="noStrike">
                <a:solidFill>
                  <a:srgbClr val="171f38"/>
                </a:solidFill>
                <a:latin typeface="PT Astra Fact"/>
                <a:ea typeface="PT Astra Fact"/>
              </a:rPr>
              <a:t>Директор департамента развития технологического сотрудничества</a:t>
            </a:r>
            <a:br>
              <a:rPr sz="900"/>
            </a:br>
            <a:r>
              <a:rPr b="0" lang="en-US" sz="900" spc="-1" strike="noStrike">
                <a:solidFill>
                  <a:srgbClr val="171f38"/>
                </a:solidFill>
                <a:latin typeface="PT Astra Fact"/>
                <a:ea typeface="PT Astra Fact"/>
              </a:rPr>
              <a:t>ООО «РусБИТех-Астра»</a:t>
            </a:r>
            <a:endParaRPr b="0" lang="ru-RU" sz="9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601"/>
              </a:spcAft>
              <a:buNone/>
            </a:pPr>
            <a:endParaRPr b="0" lang="ru-RU" sz="800" spc="-1" strike="noStrike">
              <a:latin typeface="Arial"/>
            </a:endParaRPr>
          </a:p>
        </p:txBody>
      </p:sp>
      <p:sp>
        <p:nvSpPr>
          <p:cNvPr id="45" name="Прямоугольник 24"/>
          <p:cNvSpPr/>
          <p:nvPr/>
        </p:nvSpPr>
        <p:spPr>
          <a:xfrm>
            <a:off x="605520" y="8939520"/>
            <a:ext cx="1638000" cy="22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Aft>
                <a:spcPts val="601"/>
              </a:spcAft>
              <a:buNone/>
            </a:pPr>
            <a:r>
              <a:rPr b="1" lang="ru-RU" sz="900" spc="-1" strike="noStrike">
                <a:solidFill>
                  <a:srgbClr val="171f38"/>
                </a:solidFill>
                <a:latin typeface="PT Astra Fact"/>
                <a:ea typeface="PT Astra Fact"/>
              </a:rPr>
              <a:t>Дмитрий Тараканов</a:t>
            </a:r>
            <a:endParaRPr b="0" lang="ru-RU" sz="900" spc="-1" strike="noStrike">
              <a:latin typeface="Arial"/>
            </a:endParaRPr>
          </a:p>
        </p:txBody>
      </p:sp>
      <p:sp>
        <p:nvSpPr>
          <p:cNvPr id="46" name="Прямоугольник 21"/>
          <p:cNvSpPr/>
          <p:nvPr/>
        </p:nvSpPr>
        <p:spPr>
          <a:xfrm>
            <a:off x="1621800" y="9401040"/>
            <a:ext cx="3428280" cy="196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ru-RU" sz="700" spc="-1" strike="noStrike">
                <a:solidFill>
                  <a:srgbClr val="adb9ca"/>
                </a:solidFill>
                <a:latin typeface="PT Astra Fact"/>
                <a:ea typeface="PT Astra Fact"/>
              </a:rPr>
              <a:t>Проверить Сертификат вы можете на сайте www.astralinux.ru</a:t>
            </a:r>
            <a:endParaRPr b="0" lang="ru-RU" sz="700" spc="-1" strike="noStrike">
              <a:latin typeface="Arial"/>
            </a:endParaRPr>
          </a:p>
        </p:txBody>
      </p:sp>
      <p:grpSp>
        <p:nvGrpSpPr>
          <p:cNvPr id="47" name="Группа 25"/>
          <p:cNvGrpSpPr/>
          <p:nvPr/>
        </p:nvGrpSpPr>
        <p:grpSpPr>
          <a:xfrm>
            <a:off x="810000" y="3331080"/>
            <a:ext cx="5237640" cy="2272320"/>
            <a:chOff x="810000" y="3331080"/>
            <a:chExt cx="5237640" cy="2272320"/>
          </a:xfrm>
        </p:grpSpPr>
        <p:sp>
          <p:nvSpPr>
            <p:cNvPr id="48" name="Настоящим сертификатом ООО «РусБИТех-Астра» и АО «Лаборатория Касперского» подтверждают работоспособность  и корректность совместного функционирования операционной системы специального назначения Astra Linux Special Edition РУСБ.10015-01 (очередное обнов"/>
            <p:cNvSpPr/>
            <p:nvPr/>
          </p:nvSpPr>
          <p:spPr>
            <a:xfrm>
              <a:off x="810000" y="3331080"/>
              <a:ext cx="5237640" cy="577080"/>
            </a:xfrm>
            <a:prstGeom prst="rect">
              <a:avLst/>
            </a:prstGeom>
            <a:noFill/>
            <a:ln w="317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4400" rIns="14400" tIns="14400" bIns="14400" anchor="t">
              <a:spAutoFit/>
            </a:bodyPr>
            <a:p>
              <a:pPr algn="ctr">
                <a:lnSpc>
                  <a:spcPct val="100000"/>
                </a:lnSpc>
                <a:buNone/>
              </a:pPr>
              <a:r>
                <a:rPr b="0" lang="en-US" sz="900" spc="-1" strike="noStrike">
                  <a:solidFill>
                    <a:srgbClr val="171f38"/>
                  </a:solidFill>
                  <a:latin typeface="PT Astra Fact"/>
                  <a:ea typeface="PT Astra Fact"/>
                </a:rPr>
                <a:t>Настоящим сертификатом ООО «РусБИТех-Астра» и ООО «РУБЭКАП» </a:t>
              </a:r>
              <a:br>
                <a:rPr sz="900"/>
              </a:br>
              <a:r>
                <a:rPr b="0" lang="en-US" sz="900" spc="-1" strike="noStrike">
                  <a:solidFill>
                    <a:srgbClr val="171f38"/>
                  </a:solidFill>
                  <a:latin typeface="PT Astra Fact"/>
                  <a:ea typeface="PT Astra Fact"/>
                </a:rPr>
                <a:t> подтверждают работоспособность и корректность совместного функционирования операционной системы специального назначения Astra Linux Special Edition РУСБ.10015-01</a:t>
              </a:r>
              <a:r>
                <a:rPr b="0" lang="ru-RU" sz="900" spc="-1" strike="noStrike">
                  <a:solidFill>
                    <a:srgbClr val="171f38"/>
                  </a:solidFill>
                  <a:latin typeface="PT Astra Fact"/>
                  <a:ea typeface="PT Astra Fact"/>
                </a:rPr>
                <a:t> </a:t>
              </a:r>
              <a:r>
                <a:rPr b="0" lang="en-US" sz="900" spc="-1" strike="noStrike">
                  <a:solidFill>
                    <a:srgbClr val="171f38"/>
                  </a:solidFill>
                  <a:latin typeface="PT Astra Fact"/>
                  <a:ea typeface="PT Astra Fact"/>
                </a:rPr>
                <a:t>(очередное обновление 1.7) и программного </a:t>
              </a:r>
              <a:r>
                <a:rPr b="0" lang="ru-RU" sz="900" spc="-1" strike="noStrike">
                  <a:solidFill>
                    <a:srgbClr val="171f38"/>
                  </a:solidFill>
                  <a:latin typeface="PT Astra Fact"/>
                  <a:ea typeface="PT Astra Fact"/>
                </a:rPr>
                <a:t>обеспечения</a:t>
              </a:r>
              <a:r>
                <a:rPr b="0" lang="en-US" sz="900" spc="-1" strike="noStrike">
                  <a:solidFill>
                    <a:srgbClr val="171f38"/>
                  </a:solidFill>
                  <a:latin typeface="PT Astra Fact"/>
                  <a:ea typeface="PT Astra Fact"/>
                </a:rPr>
                <a:t>:</a:t>
              </a:r>
              <a:endParaRPr b="0" lang="ru-RU" sz="900" spc="-1" strike="noStrike">
                <a:latin typeface="Arial"/>
              </a:endParaRPr>
            </a:p>
          </p:txBody>
        </p:sp>
        <p:sp>
          <p:nvSpPr>
            <p:cNvPr id="49" name="Kaspersky Private Security Network - 3.3.0.122"/>
            <p:cNvSpPr/>
            <p:nvPr/>
          </p:nvSpPr>
          <p:spPr>
            <a:xfrm>
              <a:off x="1410480" y="4220640"/>
              <a:ext cx="4036320" cy="334080"/>
            </a:xfrm>
            <a:prstGeom prst="rect">
              <a:avLst/>
            </a:prstGeom>
            <a:noFill/>
            <a:ln w="317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4400" rIns="14400" tIns="14400" bIns="14400" anchor="t">
              <a:spAutoFit/>
            </a:bodyPr>
            <a:p>
              <a:pPr algn="ctr">
                <a:lnSpc>
                  <a:spcPct val="100000"/>
                </a:lnSpc>
                <a:buNone/>
                <a:tabLst>
                  <a:tab algn="l" pos="0"/>
                </a:tabLst>
              </a:pPr>
              <a:r>
                <a:rPr b="1" lang="en-US" sz="2000" spc="-1" strike="noStrike">
                  <a:solidFill>
                    <a:srgbClr val="0071ba"/>
                  </a:solidFill>
                  <a:latin typeface="PT Astra Fact"/>
                  <a:ea typeface="PT Astra Fact"/>
                </a:rPr>
                <a:t>«RuBackup» </a:t>
              </a:r>
              <a:r>
                <a:rPr b="1" lang="en-US" sz="2000" spc="-1" strike="noStrike">
                  <a:solidFill>
                    <a:srgbClr val="0071ba"/>
                  </a:solidFill>
                  <a:latin typeface="PT Astra Fact"/>
                  <a:ea typeface="PT Astra Fact"/>
                </a:rPr>
                <a:t>версии 2.0</a:t>
              </a:r>
              <a:endParaRPr b="0" lang="ru-RU" sz="2000" spc="-1" strike="noStrike">
                <a:latin typeface="Arial"/>
              </a:endParaRPr>
            </a:p>
          </p:txBody>
        </p:sp>
        <p:sp>
          <p:nvSpPr>
            <p:cNvPr id="50" name="Сертификат совместимости подготовлен на основании формуляра 643.46856491.00082-06 30 01…"/>
            <p:cNvSpPr/>
            <p:nvPr/>
          </p:nvSpPr>
          <p:spPr>
            <a:xfrm>
              <a:off x="1441440" y="5163480"/>
              <a:ext cx="3974400" cy="439920"/>
            </a:xfrm>
            <a:prstGeom prst="rect">
              <a:avLst/>
            </a:prstGeom>
            <a:noFill/>
            <a:ln w="317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4400" rIns="14400" tIns="14400" bIns="14400" anchor="t">
              <a:spAutoFit/>
            </a:bodyPr>
            <a:p>
              <a:pPr algn="ctr">
                <a:lnSpc>
                  <a:spcPct val="100000"/>
                </a:lnSpc>
                <a:buNone/>
              </a:pPr>
              <a:r>
                <a:rPr b="0" lang="en-US" sz="900" spc="-1" strike="noStrike">
                  <a:solidFill>
                    <a:srgbClr val="171f38"/>
                  </a:solidFill>
                  <a:latin typeface="PT Astra Fact"/>
                  <a:ea typeface="PT Astra Fact"/>
                </a:rPr>
                <a:t>Сертификат совместимости подготовлен</a:t>
              </a:r>
              <a:br>
                <a:rPr sz="900"/>
              </a:br>
              <a:r>
                <a:rPr b="0" lang="en-US" sz="900" spc="-1" strike="noStrike">
                  <a:solidFill>
                    <a:srgbClr val="171f38"/>
                  </a:solidFill>
                  <a:latin typeface="PT Astra Fact"/>
                  <a:ea typeface="PT Astra Fact"/>
                </a:rPr>
                <a:t>на основании протокола 12979/2023 от 21.07.23</a:t>
              </a:r>
              <a:endParaRPr b="0" lang="ru-RU" sz="9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  <a:buNone/>
              </a:pPr>
              <a:r>
                <a:rPr b="0" lang="en-US" sz="900" spc="-1" strike="noStrike">
                  <a:solidFill>
                    <a:srgbClr val="171f38"/>
                  </a:solidFill>
                  <a:latin typeface="PT Astra Fact"/>
                  <a:ea typeface="PT Astra Fact"/>
                </a:rPr>
                <a:t>ООО «РусБИТех-Астра»</a:t>
              </a:r>
              <a:endParaRPr b="0" lang="ru-RU" sz="900" spc="-1" strike="noStrike">
                <a:latin typeface="Arial"/>
              </a:endParaRPr>
            </a:p>
          </p:txBody>
        </p:sp>
      </p:grpSp>
      <p:sp>
        <p:nvSpPr>
          <p:cNvPr id="51" name="Прямоугольник: скругленные углы 29"/>
          <p:cNvSpPr/>
          <p:nvPr/>
        </p:nvSpPr>
        <p:spPr>
          <a:xfrm>
            <a:off x="3866400" y="5986800"/>
            <a:ext cx="2279160" cy="1220040"/>
          </a:xfrm>
          <a:prstGeom prst="roundRect">
            <a:avLst>
              <a:gd name="adj" fmla="val 8239"/>
            </a:avLst>
          </a:prstGeom>
          <a:noFill/>
          <a:ln w="22225">
            <a:solidFill>
              <a:srgbClr val="0071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2" name="Прямоугольник: скругленные углы 30"/>
          <p:cNvSpPr/>
          <p:nvPr/>
        </p:nvSpPr>
        <p:spPr>
          <a:xfrm>
            <a:off x="711720" y="5986800"/>
            <a:ext cx="2279160" cy="1220040"/>
          </a:xfrm>
          <a:prstGeom prst="roundRect">
            <a:avLst>
              <a:gd name="adj" fmla="val 8239"/>
            </a:avLst>
          </a:prstGeom>
          <a:noFill/>
          <a:ln w="22225">
            <a:solidFill>
              <a:srgbClr val="0071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53" name="Изображение" descr="Изображение"/>
          <p:cNvPicPr/>
          <p:nvPr/>
        </p:nvPicPr>
        <p:blipFill>
          <a:blip r:embed="rId4"/>
          <a:stretch/>
        </p:blipFill>
        <p:spPr>
          <a:xfrm>
            <a:off x="1034280" y="6321600"/>
            <a:ext cx="1633680" cy="507240"/>
          </a:xfrm>
          <a:prstGeom prst="rect">
            <a:avLst/>
          </a:prstGeom>
          <a:ln w="3175">
            <a:noFill/>
          </a:ln>
        </p:spPr>
      </p:pic>
      <p:grpSp>
        <p:nvGrpSpPr>
          <p:cNvPr id="54" name="Группа 40"/>
          <p:cNvGrpSpPr/>
          <p:nvPr/>
        </p:nvGrpSpPr>
        <p:grpSpPr>
          <a:xfrm>
            <a:off x="3285720" y="6425640"/>
            <a:ext cx="286200" cy="286200"/>
            <a:chOff x="3285720" y="6425640"/>
            <a:chExt cx="286200" cy="286200"/>
          </a:xfrm>
        </p:grpSpPr>
        <p:sp>
          <p:nvSpPr>
            <p:cNvPr id="55" name="Линия"/>
            <p:cNvSpPr/>
            <p:nvPr/>
          </p:nvSpPr>
          <p:spPr>
            <a:xfrm flipV="1">
              <a:off x="3285720" y="6425640"/>
              <a:ext cx="286200" cy="286200"/>
            </a:xfrm>
            <a:prstGeom prst="line">
              <a:avLst/>
            </a:prstGeom>
            <a:ln w="22225">
              <a:solidFill>
                <a:srgbClr val="0071ba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6" name="Линия"/>
            <p:cNvSpPr/>
            <p:nvPr/>
          </p:nvSpPr>
          <p:spPr>
            <a:xfrm flipH="1" flipV="1">
              <a:off x="3285720" y="6425640"/>
              <a:ext cx="286200" cy="286200"/>
            </a:xfrm>
            <a:prstGeom prst="line">
              <a:avLst/>
            </a:prstGeom>
            <a:ln w="22225">
              <a:solidFill>
                <a:srgbClr val="0071ba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57" name="CustomShape 4"/>
          <p:cNvSpPr/>
          <p:nvPr/>
        </p:nvSpPr>
        <p:spPr>
          <a:xfrm>
            <a:off x="2458800" y="7467480"/>
            <a:ext cx="1939680" cy="137160"/>
          </a:xfrm>
          <a:prstGeom prst="rect">
            <a:avLst/>
          </a:prstGeom>
          <a:noFill/>
          <a:ln w="3175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ru-RU" sz="900" spc="-24" strike="noStrike">
                <a:solidFill>
                  <a:srgbClr val="171f38"/>
                </a:solidFill>
                <a:latin typeface="PT Astra Fact"/>
                <a:ea typeface="PT Astra Fact"/>
              </a:rPr>
              <a:t>21 июля 2023 года</a:t>
            </a:r>
            <a:endParaRPr b="0" lang="ru-RU" sz="900" spc="-1" strike="noStrike">
              <a:latin typeface="Arial"/>
            </a:endParaRPr>
          </a:p>
        </p:txBody>
      </p:sp>
      <p:pic>
        <p:nvPicPr>
          <p:cNvPr id="58" name="Рисунок 2" descr=""/>
          <p:cNvPicPr/>
          <p:nvPr/>
        </p:nvPicPr>
        <p:blipFill>
          <a:blip r:embed="rId5"/>
          <a:stretch/>
        </p:blipFill>
        <p:spPr>
          <a:xfrm rot="20526000">
            <a:off x="1587960" y="7480080"/>
            <a:ext cx="1638000" cy="1711080"/>
          </a:xfrm>
          <a:prstGeom prst="rect">
            <a:avLst/>
          </a:prstGeom>
          <a:ln w="0">
            <a:noFill/>
          </a:ln>
        </p:spPr>
      </p:pic>
      <p:sp>
        <p:nvSpPr>
          <p:cNvPr id="59" name="Сертификат совместимости подготовлен на основании формуляра 643.46856491.00082-06 30 01…"/>
          <p:cNvSpPr/>
          <p:nvPr/>
        </p:nvSpPr>
        <p:spPr>
          <a:xfrm>
            <a:off x="1441440" y="3029760"/>
            <a:ext cx="3974400" cy="165600"/>
          </a:xfrm>
          <a:prstGeom prst="rect">
            <a:avLst/>
          </a:prstGeom>
          <a:noFill/>
          <a:ln w="3175">
            <a:noFill/>
          </a:ln>
        </p:spPr>
        <p:style>
          <a:lnRef idx="0"/>
          <a:fillRef idx="0"/>
          <a:effectRef idx="0"/>
          <a:fontRef idx="minor"/>
        </p:style>
        <p:txBody>
          <a:bodyPr lIns="14400" rIns="14400" tIns="14400" bIns="144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ru-RU" sz="900" spc="-1" strike="noStrike">
                <a:solidFill>
                  <a:srgbClr val="171f38"/>
                </a:solidFill>
                <a:latin typeface="PT Astra Fact"/>
                <a:ea typeface="PT Astra Fact"/>
              </a:rPr>
              <a:t>№ </a:t>
            </a:r>
            <a:r>
              <a:rPr b="0" lang="ru-RU" sz="900" spc="-1" strike="noStrike">
                <a:solidFill>
                  <a:srgbClr val="171f38"/>
                </a:solidFill>
                <a:latin typeface="PT Astra Fact"/>
                <a:ea typeface="PT Astra Fact"/>
              </a:rPr>
              <a:t>12979/2023</a:t>
            </a:r>
            <a:endParaRPr b="0" lang="ru-RU" sz="900" spc="-1" strike="noStrike">
              <a:latin typeface="Arial"/>
            </a:endParaRPr>
          </a:p>
        </p:txBody>
      </p:sp>
      <p:pic>
        <p:nvPicPr>
          <p:cNvPr id="60" name="Рисунок 4" descr=""/>
          <p:cNvPicPr/>
          <p:nvPr/>
        </p:nvPicPr>
        <p:blipFill>
          <a:blip r:embed="rId6"/>
          <a:stretch/>
        </p:blipFill>
        <p:spPr>
          <a:xfrm>
            <a:off x="1086840" y="7624800"/>
            <a:ext cx="916560" cy="678240"/>
          </a:xfrm>
          <a:prstGeom prst="rect">
            <a:avLst/>
          </a:prstGeom>
          <a:ln w="0">
            <a:noFill/>
          </a:ln>
        </p:spPr>
      </p:pic>
      <p:pic>
        <p:nvPicPr>
          <p:cNvPr id="61" name="" descr=""/>
          <p:cNvPicPr/>
          <p:nvPr/>
        </p:nvPicPr>
        <p:blipFill>
          <a:blip r:embed="rId7"/>
          <a:stretch/>
        </p:blipFill>
        <p:spPr>
          <a:xfrm>
            <a:off x="4068000" y="6390720"/>
            <a:ext cx="1872000" cy="44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</TotalTime>
  <Application>LibreOffice/7.3.6.2$Linux_X86_64 LibreOffice_project/30$Build-2</Application>
  <AppVersion>15.0000</AppVers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2023-05-18T10:02:49Z</dcterms:created>
  <dc:creator>ksofiev</dc:creator>
  <dc:description/>
  <dc:language>ru-RU</dc:language>
  <cp:lastModifiedBy/>
  <dcterms:modified xsi:type="dcterms:W3CDTF">2023-08-09T16:04:13Z</dcterms:modified>
  <cp:revision>44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2</vt:i4>
  </property>
  <property fmtid="{D5CDD505-2E9C-101B-9397-08002B2CF9AE}" pid="3" name="Notes">
    <vt:i4>1</vt:i4>
  </property>
  <property fmtid="{D5CDD505-2E9C-101B-9397-08002B2CF9AE}" pid="4" name="PresentationFormat">
    <vt:lpwstr>Лист A4 (210x297 мм)</vt:lpwstr>
  </property>
  <property fmtid="{D5CDD505-2E9C-101B-9397-08002B2CF9AE}" pid="5" name="Slides">
    <vt:i4>1</vt:i4>
  </property>
</Properties>
</file>